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70" r:id="rId3"/>
    <p:sldId id="271" r:id="rId4"/>
    <p:sldId id="259" r:id="rId5"/>
    <p:sldId id="260" r:id="rId6"/>
    <p:sldId id="261" r:id="rId7"/>
    <p:sldId id="27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ntic Bold"/>
      <p:regular r:id="rId15"/>
    </p:embeddedFont>
    <p:embeddedFont>
      <p:font typeface="Scripter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8.png"/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4.jpe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14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13.svg"/><Relationship Id="rId4" Type="http://schemas.openxmlformats.org/officeDocument/2006/relationships/image" Target="../media/image26.svg"/><Relationship Id="rId9" Type="http://schemas.openxmlformats.org/officeDocument/2006/relationships/image" Target="../media/image12.png"/><Relationship Id="rId1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1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A8DC33-B97A-C170-DD90-9614C7A6F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71"/>
            <a:ext cx="18258378" cy="1026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3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42546" y="682061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235739" y="2671071"/>
            <a:ext cx="11133075" cy="7250415"/>
          </a:xfrm>
          <a:custGeom>
            <a:avLst/>
            <a:gdLst/>
            <a:ahLst/>
            <a:cxnLst/>
            <a:rect l="l" t="t" r="r" b="b"/>
            <a:pathLst>
              <a:path w="11133075" h="7250415">
                <a:moveTo>
                  <a:pt x="0" y="0"/>
                </a:moveTo>
                <a:lnTo>
                  <a:pt x="11133075" y="0"/>
                </a:lnTo>
                <a:lnTo>
                  <a:pt x="11133075" y="7250416"/>
                </a:lnTo>
                <a:lnTo>
                  <a:pt x="0" y="7250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752475"/>
            <a:ext cx="16230600" cy="1647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SCENARIO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42546" y="682061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869366" y="2791267"/>
            <a:ext cx="10488745" cy="7053681"/>
          </a:xfrm>
          <a:custGeom>
            <a:avLst/>
            <a:gdLst/>
            <a:ahLst/>
            <a:cxnLst/>
            <a:rect l="l" t="t" r="r" b="b"/>
            <a:pathLst>
              <a:path w="10488745" h="7053681">
                <a:moveTo>
                  <a:pt x="0" y="0"/>
                </a:moveTo>
                <a:lnTo>
                  <a:pt x="10488745" y="0"/>
                </a:lnTo>
                <a:lnTo>
                  <a:pt x="10488745" y="7053681"/>
                </a:lnTo>
                <a:lnTo>
                  <a:pt x="0" y="70536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752475"/>
            <a:ext cx="16230600" cy="1647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ScenarIO 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14400" y="2514627"/>
            <a:ext cx="17002907" cy="4302764"/>
            <a:chOff x="0" y="-161925"/>
            <a:chExt cx="4478132" cy="11332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809388"/>
            </a:xfrm>
            <a:custGeom>
              <a:avLst/>
              <a:gdLst/>
              <a:ahLst/>
              <a:cxnLst/>
              <a:rect l="l" t="t" r="r" b="b"/>
              <a:pathLst>
                <a:path w="4478132" h="809388">
                  <a:moveTo>
                    <a:pt x="4478132" y="0"/>
                  </a:moveTo>
                  <a:lnTo>
                    <a:pt x="0" y="0"/>
                  </a:lnTo>
                  <a:lnTo>
                    <a:pt x="101600" y="404694"/>
                  </a:lnTo>
                  <a:lnTo>
                    <a:pt x="0" y="809388"/>
                  </a:lnTo>
                  <a:lnTo>
                    <a:pt x="4478132" y="809388"/>
                  </a:lnTo>
                  <a:lnTo>
                    <a:pt x="4376532" y="404694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161925"/>
              <a:ext cx="4300332" cy="1133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620"/>
                </a:lnSpc>
              </a:pPr>
              <a:r>
                <a:rPr lang="en-US" sz="83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HOW IS HAPPINESS/SADNESS RELATED ?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8248605" flipH="1">
            <a:off x="14911302" y="7654946"/>
            <a:ext cx="2431267" cy="3206707"/>
          </a:xfrm>
          <a:custGeom>
            <a:avLst/>
            <a:gdLst/>
            <a:ahLst/>
            <a:cxnLst/>
            <a:rect l="l" t="t" r="r" b="b"/>
            <a:pathLst>
              <a:path w="2431267" h="3206707">
                <a:moveTo>
                  <a:pt x="2431268" y="0"/>
                </a:moveTo>
                <a:lnTo>
                  <a:pt x="0" y="0"/>
                </a:lnTo>
                <a:lnTo>
                  <a:pt x="0" y="3206708"/>
                </a:lnTo>
                <a:lnTo>
                  <a:pt x="2431268" y="3206708"/>
                </a:lnTo>
                <a:lnTo>
                  <a:pt x="243126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8444248" flipH="1">
            <a:off x="14085315" y="6502797"/>
            <a:ext cx="3477159" cy="4586181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5169228" y="-301732"/>
            <a:ext cx="3533862" cy="3381444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 rot="-5130068">
            <a:off x="-1522480" y="6898471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1290693" y="4451027"/>
            <a:ext cx="1293409" cy="1275721"/>
          </a:xfrm>
          <a:custGeom>
            <a:avLst/>
            <a:gdLst/>
            <a:ahLst/>
            <a:cxnLst/>
            <a:rect l="l" t="t" r="r" b="b"/>
            <a:pathLst>
              <a:path w="1293409" h="1275721">
                <a:moveTo>
                  <a:pt x="0" y="0"/>
                </a:moveTo>
                <a:lnTo>
                  <a:pt x="1293408" y="0"/>
                </a:lnTo>
                <a:lnTo>
                  <a:pt x="1293408" y="1275721"/>
                </a:lnTo>
                <a:lnTo>
                  <a:pt x="0" y="127572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2631846" y="4341177"/>
            <a:ext cx="11904711" cy="138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79"/>
              </a:lnSpc>
            </a:pPr>
            <a:r>
              <a:rPr lang="en-US" sz="76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 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C998B6-48F5-D194-0D83-887BABFFB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99" y="0"/>
            <a:ext cx="18349783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5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3D7EC1-90C3-B448-89D8-59F313218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6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01775" y="0"/>
            <a:ext cx="16927973" cy="1804930"/>
            <a:chOff x="0" y="0"/>
            <a:chExt cx="4486457" cy="478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6457" cy="478364"/>
            </a:xfrm>
            <a:custGeom>
              <a:avLst/>
              <a:gdLst/>
              <a:ahLst/>
              <a:cxnLst/>
              <a:rect l="l" t="t" r="r" b="b"/>
              <a:pathLst>
                <a:path w="4486457" h="478364">
                  <a:moveTo>
                    <a:pt x="4486457" y="0"/>
                  </a:moveTo>
                  <a:lnTo>
                    <a:pt x="0" y="0"/>
                  </a:lnTo>
                  <a:lnTo>
                    <a:pt x="101600" y="239182"/>
                  </a:lnTo>
                  <a:lnTo>
                    <a:pt x="0" y="478364"/>
                  </a:lnTo>
                  <a:lnTo>
                    <a:pt x="4486457" y="478364"/>
                  </a:lnTo>
                  <a:lnTo>
                    <a:pt x="4384857" y="239182"/>
                  </a:lnTo>
                  <a:lnTo>
                    <a:pt x="4486457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8657" cy="516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60171" y="9258300"/>
            <a:ext cx="19459526" cy="1231556"/>
            <a:chOff x="0" y="0"/>
            <a:chExt cx="13180282" cy="8341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180282" cy="834155"/>
            </a:xfrm>
            <a:custGeom>
              <a:avLst/>
              <a:gdLst/>
              <a:ahLst/>
              <a:cxnLst/>
              <a:rect l="l" t="t" r="r" b="b"/>
              <a:pathLst>
                <a:path w="13180282" h="834155">
                  <a:moveTo>
                    <a:pt x="13180282" y="0"/>
                  </a:moveTo>
                  <a:lnTo>
                    <a:pt x="0" y="0"/>
                  </a:lnTo>
                  <a:lnTo>
                    <a:pt x="101600" y="417077"/>
                  </a:lnTo>
                  <a:lnTo>
                    <a:pt x="0" y="834155"/>
                  </a:lnTo>
                  <a:lnTo>
                    <a:pt x="13180282" y="834155"/>
                  </a:lnTo>
                  <a:lnTo>
                    <a:pt x="13078682" y="417077"/>
                  </a:lnTo>
                  <a:lnTo>
                    <a:pt x="1318028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3002482" cy="872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19893" y="1966940"/>
            <a:ext cx="7583714" cy="4320941"/>
          </a:xfrm>
          <a:custGeom>
            <a:avLst/>
            <a:gdLst/>
            <a:ahLst/>
            <a:cxnLst/>
            <a:rect l="l" t="t" r="r" b="b"/>
            <a:pathLst>
              <a:path w="7583714" h="4320941">
                <a:moveTo>
                  <a:pt x="0" y="0"/>
                </a:moveTo>
                <a:lnTo>
                  <a:pt x="7583714" y="0"/>
                </a:lnTo>
                <a:lnTo>
                  <a:pt x="7583714" y="4320942"/>
                </a:lnTo>
                <a:lnTo>
                  <a:pt x="0" y="4320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370215" y="2005169"/>
            <a:ext cx="4294634" cy="4282713"/>
          </a:xfrm>
          <a:custGeom>
            <a:avLst/>
            <a:gdLst/>
            <a:ahLst/>
            <a:cxnLst/>
            <a:rect l="l" t="t" r="r" b="b"/>
            <a:pathLst>
              <a:path w="4294634" h="4282713">
                <a:moveTo>
                  <a:pt x="0" y="0"/>
                </a:moveTo>
                <a:lnTo>
                  <a:pt x="4294634" y="0"/>
                </a:lnTo>
                <a:lnTo>
                  <a:pt x="4294634" y="4282713"/>
                </a:lnTo>
                <a:lnTo>
                  <a:pt x="0" y="42827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9" b="-1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212512" y="2005169"/>
            <a:ext cx="4282713" cy="4282713"/>
          </a:xfrm>
          <a:custGeom>
            <a:avLst/>
            <a:gdLst/>
            <a:ahLst/>
            <a:cxnLst/>
            <a:rect l="l" t="t" r="r" b="b"/>
            <a:pathLst>
              <a:path w="4282713" h="4282713">
                <a:moveTo>
                  <a:pt x="0" y="0"/>
                </a:moveTo>
                <a:lnTo>
                  <a:pt x="4282713" y="0"/>
                </a:lnTo>
                <a:lnTo>
                  <a:pt x="4282713" y="4282713"/>
                </a:lnTo>
                <a:lnTo>
                  <a:pt x="0" y="42827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50462" y="-25400"/>
            <a:ext cx="16230600" cy="1812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Examples of Social Wellbeing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356814" y="5537097"/>
            <a:ext cx="4658070" cy="4741038"/>
          </a:xfrm>
          <a:custGeom>
            <a:avLst/>
            <a:gdLst/>
            <a:ahLst/>
            <a:cxnLst/>
            <a:rect l="l" t="t" r="r" b="b"/>
            <a:pathLst>
              <a:path w="4658070" h="4741038">
                <a:moveTo>
                  <a:pt x="4658069" y="0"/>
                </a:moveTo>
                <a:lnTo>
                  <a:pt x="0" y="0"/>
                </a:lnTo>
                <a:lnTo>
                  <a:pt x="0" y="4741038"/>
                </a:lnTo>
                <a:lnTo>
                  <a:pt x="4658069" y="4741038"/>
                </a:lnTo>
                <a:lnTo>
                  <a:pt x="465806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3146640">
            <a:off x="15750824" y="7754465"/>
            <a:ext cx="2382434" cy="2508718"/>
            <a:chOff x="0" y="0"/>
            <a:chExt cx="3176579" cy="3344957"/>
          </a:xfrm>
        </p:grpSpPr>
        <p:sp>
          <p:nvSpPr>
            <p:cNvPr id="5" name="Freeform 5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1246699" y="1028700"/>
            <a:ext cx="7800535" cy="7800535"/>
          </a:xfrm>
          <a:custGeom>
            <a:avLst/>
            <a:gdLst/>
            <a:ahLst/>
            <a:cxnLst/>
            <a:rect l="l" t="t" r="r" b="b"/>
            <a:pathLst>
              <a:path w="7800535" h="7800535">
                <a:moveTo>
                  <a:pt x="0" y="0"/>
                </a:moveTo>
                <a:lnTo>
                  <a:pt x="7800535" y="0"/>
                </a:lnTo>
                <a:lnTo>
                  <a:pt x="7800535" y="7800535"/>
                </a:lnTo>
                <a:lnTo>
                  <a:pt x="0" y="780053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893630" y="1028700"/>
            <a:ext cx="7800535" cy="7800535"/>
          </a:xfrm>
          <a:custGeom>
            <a:avLst/>
            <a:gdLst/>
            <a:ahLst/>
            <a:cxnLst/>
            <a:rect l="l" t="t" r="r" b="b"/>
            <a:pathLst>
              <a:path w="7800535" h="7800535">
                <a:moveTo>
                  <a:pt x="0" y="0"/>
                </a:moveTo>
                <a:lnTo>
                  <a:pt x="7800535" y="0"/>
                </a:lnTo>
                <a:lnTo>
                  <a:pt x="7800535" y="7800535"/>
                </a:lnTo>
                <a:lnTo>
                  <a:pt x="0" y="780053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42546" y="682061"/>
            <a:ext cx="17371617" cy="1800486"/>
            <a:chOff x="0" y="0"/>
            <a:chExt cx="4575241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75241" cy="474202"/>
            </a:xfrm>
            <a:custGeom>
              <a:avLst/>
              <a:gdLst/>
              <a:ahLst/>
              <a:cxnLst/>
              <a:rect l="l" t="t" r="r" b="b"/>
              <a:pathLst>
                <a:path w="4575241" h="474202">
                  <a:moveTo>
                    <a:pt x="4575241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575241" y="474202"/>
                  </a:lnTo>
                  <a:lnTo>
                    <a:pt x="4473641" y="237101"/>
                  </a:lnTo>
                  <a:lnTo>
                    <a:pt x="4575241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97441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548671" y="8549709"/>
            <a:ext cx="2382434" cy="2508718"/>
            <a:chOff x="0" y="0"/>
            <a:chExt cx="3176579" cy="3344957"/>
          </a:xfrm>
        </p:grpSpPr>
        <p:sp>
          <p:nvSpPr>
            <p:cNvPr id="7" name="Freeform 7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642546" y="2798673"/>
            <a:ext cx="5907940" cy="3445503"/>
          </a:xfrm>
          <a:custGeom>
            <a:avLst/>
            <a:gdLst/>
            <a:ahLst/>
            <a:cxnLst/>
            <a:rect l="l" t="t" r="r" b="b"/>
            <a:pathLst>
              <a:path w="5907940" h="3445503">
                <a:moveTo>
                  <a:pt x="0" y="0"/>
                </a:moveTo>
                <a:lnTo>
                  <a:pt x="5907940" y="0"/>
                </a:lnTo>
                <a:lnTo>
                  <a:pt x="5907940" y="3445503"/>
                </a:lnTo>
                <a:lnTo>
                  <a:pt x="0" y="34455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743432" y="6790093"/>
            <a:ext cx="4544568" cy="3496907"/>
          </a:xfrm>
          <a:custGeom>
            <a:avLst/>
            <a:gdLst/>
            <a:ahLst/>
            <a:cxnLst/>
            <a:rect l="l" t="t" r="r" b="b"/>
            <a:pathLst>
              <a:path w="4544568" h="3496907">
                <a:moveTo>
                  <a:pt x="0" y="0"/>
                </a:moveTo>
                <a:lnTo>
                  <a:pt x="4544568" y="0"/>
                </a:lnTo>
                <a:lnTo>
                  <a:pt x="4544568" y="3496907"/>
                </a:lnTo>
                <a:lnTo>
                  <a:pt x="0" y="34969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205" b="-320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6792768" y="4044570"/>
            <a:ext cx="6347117" cy="4943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03217" lvl="1" indent="-501608" algn="l">
              <a:lnSpc>
                <a:spcPts val="6505"/>
              </a:lnSpc>
              <a:buFont typeface="Arial"/>
              <a:buChar char="•"/>
            </a:pPr>
            <a:r>
              <a:rPr lang="en-US" sz="4646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Usage of facial recognition in public</a:t>
            </a:r>
          </a:p>
          <a:p>
            <a:pPr marL="1003217" lvl="1" indent="-501608" algn="l">
              <a:lnSpc>
                <a:spcPts val="6505"/>
              </a:lnSpc>
              <a:buFont typeface="Arial"/>
              <a:buChar char="•"/>
            </a:pPr>
            <a:r>
              <a:rPr lang="en-US" sz="4646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Facial recognition in crisis</a:t>
            </a:r>
          </a:p>
          <a:p>
            <a:pPr marL="1003217" lvl="1" indent="-501608" algn="l">
              <a:lnSpc>
                <a:spcPts val="6505"/>
              </a:lnSpc>
              <a:buFont typeface="Arial"/>
              <a:buChar char="•"/>
            </a:pPr>
            <a:r>
              <a:rPr lang="en-US" sz="4646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Does it help social wellbeing?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33763" y="781050"/>
            <a:ext cx="17628010" cy="1520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Should we ban facial recognition?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22A008-2775-A6B9-ED6E-AE2C4E4E6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3"/>
            <a:ext cx="18288000" cy="1029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8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42546" y="682061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838200"/>
            <a:ext cx="16230600" cy="1161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facial recognition technology in other ethics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130345" y="2703773"/>
            <a:ext cx="12712425" cy="8717127"/>
            <a:chOff x="0" y="0"/>
            <a:chExt cx="16949900" cy="11622836"/>
          </a:xfrm>
        </p:grpSpPr>
        <p:grpSp>
          <p:nvGrpSpPr>
            <p:cNvPr id="8" name="Group 8"/>
            <p:cNvGrpSpPr/>
            <p:nvPr/>
          </p:nvGrpSpPr>
          <p:grpSpPr>
            <a:xfrm rot="-208414">
              <a:off x="234053" y="466094"/>
              <a:ext cx="15634308" cy="8200108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191834">
              <a:off x="437954" y="669995"/>
              <a:ext cx="15634308" cy="8200108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66823">
              <a:off x="437954" y="669995"/>
              <a:ext cx="15634308" cy="8200108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37954" y="669995"/>
              <a:ext cx="15634308" cy="8200108"/>
              <a:chOff x="0" y="0"/>
              <a:chExt cx="3077638" cy="161420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 rot="8248605" flipH="1">
              <a:off x="12368486" y="6451527"/>
              <a:ext cx="3486001" cy="4597843"/>
            </a:xfrm>
            <a:custGeom>
              <a:avLst/>
              <a:gdLst/>
              <a:ahLst/>
              <a:cxnLst/>
              <a:rect l="l" t="t" r="r" b="b"/>
              <a:pathLst>
                <a:path w="3486001" h="4597843">
                  <a:moveTo>
                    <a:pt x="3486001" y="0"/>
                  </a:moveTo>
                  <a:lnTo>
                    <a:pt x="0" y="0"/>
                  </a:lnTo>
                  <a:lnTo>
                    <a:pt x="0" y="4597843"/>
                  </a:lnTo>
                  <a:lnTo>
                    <a:pt x="3486001" y="4597843"/>
                  </a:lnTo>
                  <a:lnTo>
                    <a:pt x="348600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883815" y="1787836"/>
              <a:ext cx="14521139" cy="636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34059" lvl="1" indent="-367030" algn="l">
                <a:lnSpc>
                  <a:spcPts val="4759"/>
                </a:lnSpc>
                <a:buFont typeface="Arial"/>
                <a:buChar char="•"/>
              </a:pPr>
              <a:r>
                <a:rPr lang="en-US" sz="3399">
                  <a:solidFill>
                    <a:srgbClr val="000000"/>
                  </a:solidFill>
                  <a:latin typeface="Antic Bold"/>
                  <a:ea typeface="Antic Bold"/>
                  <a:cs typeface="Antic Bold"/>
                  <a:sym typeface="Antic Bold"/>
                </a:rPr>
                <a:t>Privacy: Facial recognition technology poses privacy risks by collecting and storing sensitive biometric data, often without individuals’ consent. </a:t>
              </a:r>
            </a:p>
            <a:p>
              <a:pPr algn="l">
                <a:lnSpc>
                  <a:spcPts val="4759"/>
                </a:lnSpc>
              </a:pPr>
              <a:endParaRPr lang="en-US" sz="339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endParaRPr>
            </a:p>
            <a:p>
              <a:pPr marL="734059" lvl="1" indent="-367030" algn="l">
                <a:lnSpc>
                  <a:spcPts val="4759"/>
                </a:lnSpc>
                <a:buFont typeface="Arial"/>
                <a:buChar char="•"/>
              </a:pPr>
              <a:r>
                <a:rPr lang="en-US" sz="3399">
                  <a:solidFill>
                    <a:srgbClr val="000000"/>
                  </a:solidFill>
                  <a:latin typeface="Antic Bold"/>
                  <a:ea typeface="Antic Bold"/>
                  <a:cs typeface="Antic Bold"/>
                  <a:sym typeface="Antic Bold"/>
                </a:rPr>
                <a:t>Fairness: The technology has been less accurate for individuals with different skin tones, leading to unfair treatment and potential misidentification.</a:t>
              </a:r>
            </a:p>
            <a:p>
              <a:pPr algn="l">
                <a:lnSpc>
                  <a:spcPts val="4759"/>
                </a:lnSpc>
              </a:pPr>
              <a:endParaRPr lang="en-US" sz="339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42546" y="682061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27133" y="2772334"/>
            <a:ext cx="11360396" cy="6485966"/>
            <a:chOff x="0" y="0"/>
            <a:chExt cx="15147194" cy="8647954"/>
          </a:xfrm>
        </p:grpSpPr>
        <p:grpSp>
          <p:nvGrpSpPr>
            <p:cNvPr id="7" name="Group 7"/>
            <p:cNvGrpSpPr/>
            <p:nvPr/>
          </p:nvGrpSpPr>
          <p:grpSpPr>
            <a:xfrm rot="-208414">
              <a:off x="217650" y="433429"/>
              <a:ext cx="14538600" cy="7625416"/>
              <a:chOff x="0" y="0"/>
              <a:chExt cx="3077638" cy="161420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191834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-66823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123825"/>
                <a:ext cx="3077638" cy="17380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647704" lvl="1" indent="-323852" algn="l">
                  <a:lnSpc>
                    <a:spcPts val="4200"/>
                  </a:lnSpc>
                  <a:buFont typeface="Arial"/>
                  <a:buChar char="•"/>
                </a:pPr>
                <a:r>
                  <a:rPr lang="en-US" sz="30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Driverless cars, also known as autonomous vehicles, are equipped with advanced technologies that allow them to navigate and operate without human intervention.</a:t>
                </a:r>
              </a:p>
              <a:p>
                <a:pPr algn="l">
                  <a:lnSpc>
                    <a:spcPts val="4200"/>
                  </a:lnSpc>
                </a:pPr>
                <a:endParaRPr lang="en-US" sz="3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647704" lvl="1" indent="-323852" algn="l">
                  <a:lnSpc>
                    <a:spcPts val="4200"/>
                  </a:lnSpc>
                  <a:buFont typeface="Arial"/>
                  <a:buChar char="•"/>
                </a:pPr>
                <a:r>
                  <a:rPr lang="en-US" sz="30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Driverless cars utilize artificial intelligence (AI) as a core component of their technology, enabling them to navigate, make decisions, and operate safely without human.</a:t>
                </a:r>
              </a:p>
            </p:txBody>
          </p:sp>
        </p:grpSp>
      </p:grpSp>
      <p:sp>
        <p:nvSpPr>
          <p:cNvPr id="19" name="Freeform 19"/>
          <p:cNvSpPr/>
          <p:nvPr/>
        </p:nvSpPr>
        <p:spPr>
          <a:xfrm rot="8248605" flipH="1">
            <a:off x="14064051" y="7064296"/>
            <a:ext cx="2431267" cy="3206707"/>
          </a:xfrm>
          <a:custGeom>
            <a:avLst/>
            <a:gdLst/>
            <a:ahLst/>
            <a:cxnLst/>
            <a:rect l="l" t="t" r="r" b="b"/>
            <a:pathLst>
              <a:path w="2431267" h="3206707">
                <a:moveTo>
                  <a:pt x="2431267" y="0"/>
                </a:moveTo>
                <a:lnTo>
                  <a:pt x="0" y="0"/>
                </a:lnTo>
                <a:lnTo>
                  <a:pt x="0" y="3206708"/>
                </a:lnTo>
                <a:lnTo>
                  <a:pt x="2431267" y="3206708"/>
                </a:lnTo>
                <a:lnTo>
                  <a:pt x="243126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028700" y="752475"/>
            <a:ext cx="16230600" cy="1647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DrIverless cars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149</Words>
  <Application>Microsoft Office PowerPoint</Application>
  <PresentationFormat>Custom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Scripter</vt:lpstr>
      <vt:lpstr>Arial</vt:lpstr>
      <vt:lpstr>Calibri</vt:lpstr>
      <vt:lpstr>Antic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you!</dc:title>
  <cp:lastModifiedBy>Vemuri, Ms. Naga Sravya</cp:lastModifiedBy>
  <cp:revision>3</cp:revision>
  <dcterms:created xsi:type="dcterms:W3CDTF">2006-08-16T00:00:00Z</dcterms:created>
  <dcterms:modified xsi:type="dcterms:W3CDTF">2024-11-10T21:36:38Z</dcterms:modified>
  <dc:identifier>DAGVWlyIaBc</dc:identifier>
</cp:coreProperties>
</file>